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4"/>
  </p:sldMasterIdLst>
  <p:notesMasterIdLst>
    <p:notesMasterId r:id="rId32"/>
  </p:notesMasterIdLst>
  <p:handoutMasterIdLst>
    <p:handoutMasterId r:id="rId33"/>
  </p:handoutMasterIdLst>
  <p:sldIdLst>
    <p:sldId id="296" r:id="rId5"/>
    <p:sldId id="319" r:id="rId6"/>
    <p:sldId id="295" r:id="rId7"/>
    <p:sldId id="320" r:id="rId8"/>
    <p:sldId id="299" r:id="rId9"/>
    <p:sldId id="321" r:id="rId10"/>
    <p:sldId id="322" r:id="rId11"/>
    <p:sldId id="330" r:id="rId12"/>
    <p:sldId id="331" r:id="rId13"/>
    <p:sldId id="332" r:id="rId14"/>
    <p:sldId id="337" r:id="rId15"/>
    <p:sldId id="333" r:id="rId16"/>
    <p:sldId id="327" r:id="rId17"/>
    <p:sldId id="325" r:id="rId18"/>
    <p:sldId id="345" r:id="rId19"/>
    <p:sldId id="324" r:id="rId20"/>
    <p:sldId id="339" r:id="rId21"/>
    <p:sldId id="335" r:id="rId22"/>
    <p:sldId id="338" r:id="rId23"/>
    <p:sldId id="344" r:id="rId24"/>
    <p:sldId id="340" r:id="rId25"/>
    <p:sldId id="334" r:id="rId26"/>
    <p:sldId id="336" r:id="rId27"/>
    <p:sldId id="342" r:id="rId28"/>
    <p:sldId id="341" r:id="rId29"/>
    <p:sldId id="323" r:id="rId30"/>
    <p:sldId id="3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523E73-4875-460D-84A1-2247C7ACDA15}" v="13" dt="2026-03-25T00:08:34.237"/>
  </p1510:revLst>
</p1510:revInfo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6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orah Palicia" userId="463311d7-1892-46a5-81db-5ea64678452f" providerId="ADAL" clId="{DFE6FB19-B4B1-4C26-B3BB-7DE038F83A23}"/>
    <pc:docChg chg="undo custSel addSld delSld modSld sldOrd">
      <pc:chgData name="Deborah Palicia" userId="463311d7-1892-46a5-81db-5ea64678452f" providerId="ADAL" clId="{DFE6FB19-B4B1-4C26-B3BB-7DE038F83A23}" dt="2026-03-25T00:26:27.788" v="1866" actId="20577"/>
      <pc:docMkLst>
        <pc:docMk/>
      </pc:docMkLst>
      <pc:sldChg chg="modSp mod">
        <pc:chgData name="Deborah Palicia" userId="463311d7-1892-46a5-81db-5ea64678452f" providerId="ADAL" clId="{DFE6FB19-B4B1-4C26-B3BB-7DE038F83A23}" dt="2026-03-24T18:28:19.132" v="1608" actId="20577"/>
        <pc:sldMkLst>
          <pc:docMk/>
          <pc:sldMk cId="3423723534" sldId="295"/>
        </pc:sldMkLst>
        <pc:spChg chg="mod">
          <ac:chgData name="Deborah Palicia" userId="463311d7-1892-46a5-81db-5ea64678452f" providerId="ADAL" clId="{DFE6FB19-B4B1-4C26-B3BB-7DE038F83A23}" dt="2026-03-24T18:28:19.132" v="1608" actId="20577"/>
          <ac:spMkLst>
            <pc:docMk/>
            <pc:sldMk cId="3423723534" sldId="295"/>
            <ac:spMk id="3" creationId="{6AE5548C-6AE1-979F-8462-BC4197999AA5}"/>
          </ac:spMkLst>
        </pc:spChg>
      </pc:sldChg>
      <pc:sldChg chg="modSp mod">
        <pc:chgData name="Deborah Palicia" userId="463311d7-1892-46a5-81db-5ea64678452f" providerId="ADAL" clId="{DFE6FB19-B4B1-4C26-B3BB-7DE038F83A23}" dt="2026-03-24T18:25:57.021" v="1490" actId="20577"/>
        <pc:sldMkLst>
          <pc:docMk/>
          <pc:sldMk cId="3899882204" sldId="296"/>
        </pc:sldMkLst>
        <pc:spChg chg="mod">
          <ac:chgData name="Deborah Palicia" userId="463311d7-1892-46a5-81db-5ea64678452f" providerId="ADAL" clId="{DFE6FB19-B4B1-4C26-B3BB-7DE038F83A23}" dt="2026-03-24T18:25:57.021" v="1490" actId="20577"/>
          <ac:spMkLst>
            <pc:docMk/>
            <pc:sldMk cId="3899882204" sldId="296"/>
            <ac:spMk id="2" creationId="{620E0F0A-3BC6-A4BF-0161-DCE0CBC0C609}"/>
          </ac:spMkLst>
        </pc:spChg>
      </pc:sldChg>
      <pc:sldChg chg="modSp mod">
        <pc:chgData name="Deborah Palicia" userId="463311d7-1892-46a5-81db-5ea64678452f" providerId="ADAL" clId="{DFE6FB19-B4B1-4C26-B3BB-7DE038F83A23}" dt="2026-03-24T18:26:15.120" v="1516" actId="20577"/>
        <pc:sldMkLst>
          <pc:docMk/>
          <pc:sldMk cId="3653547458" sldId="319"/>
        </pc:sldMkLst>
        <pc:spChg chg="mod">
          <ac:chgData name="Deborah Palicia" userId="463311d7-1892-46a5-81db-5ea64678452f" providerId="ADAL" clId="{DFE6FB19-B4B1-4C26-B3BB-7DE038F83A23}" dt="2026-03-24T18:26:15.120" v="1516" actId="20577"/>
          <ac:spMkLst>
            <pc:docMk/>
            <pc:sldMk cId="3653547458" sldId="319"/>
            <ac:spMk id="2" creationId="{CF7918B7-E26E-546E-6F2D-266431F4A163}"/>
          </ac:spMkLst>
        </pc:spChg>
      </pc:sldChg>
      <pc:sldChg chg="modSp mod">
        <pc:chgData name="Deborah Palicia" userId="463311d7-1892-46a5-81db-5ea64678452f" providerId="ADAL" clId="{DFE6FB19-B4B1-4C26-B3BB-7DE038F83A23}" dt="2026-03-24T18:28:51.922" v="1653" actId="20577"/>
        <pc:sldMkLst>
          <pc:docMk/>
          <pc:sldMk cId="259030414" sldId="320"/>
        </pc:sldMkLst>
        <pc:spChg chg="mod">
          <ac:chgData name="Deborah Palicia" userId="463311d7-1892-46a5-81db-5ea64678452f" providerId="ADAL" clId="{DFE6FB19-B4B1-4C26-B3BB-7DE038F83A23}" dt="2026-03-24T18:28:51.922" v="1653" actId="20577"/>
          <ac:spMkLst>
            <pc:docMk/>
            <pc:sldMk cId="259030414" sldId="320"/>
            <ac:spMk id="3" creationId="{9CF806F5-BFBD-8833-FE77-24FA105219B3}"/>
          </ac:spMkLst>
        </pc:spChg>
      </pc:sldChg>
      <pc:sldChg chg="modSp mod">
        <pc:chgData name="Deborah Palicia" userId="463311d7-1892-46a5-81db-5ea64678452f" providerId="ADAL" clId="{DFE6FB19-B4B1-4C26-B3BB-7DE038F83A23}" dt="2026-03-24T23:58:19.232" v="1720" actId="20577"/>
        <pc:sldMkLst>
          <pc:docMk/>
          <pc:sldMk cId="3788663666" sldId="322"/>
        </pc:sldMkLst>
        <pc:spChg chg="mod">
          <ac:chgData name="Deborah Palicia" userId="463311d7-1892-46a5-81db-5ea64678452f" providerId="ADAL" clId="{DFE6FB19-B4B1-4C26-B3BB-7DE038F83A23}" dt="2026-03-24T18:31:07.129" v="1690" actId="20577"/>
          <ac:spMkLst>
            <pc:docMk/>
            <pc:sldMk cId="3788663666" sldId="322"/>
            <ac:spMk id="4" creationId="{9F6FDEB5-AE6E-FD06-3C81-74FFE9D062ED}"/>
          </ac:spMkLst>
        </pc:spChg>
        <pc:spChg chg="mod">
          <ac:chgData name="Deborah Palicia" userId="463311d7-1892-46a5-81db-5ea64678452f" providerId="ADAL" clId="{DFE6FB19-B4B1-4C26-B3BB-7DE038F83A23}" dt="2026-03-24T23:58:19.232" v="1720" actId="20577"/>
          <ac:spMkLst>
            <pc:docMk/>
            <pc:sldMk cId="3788663666" sldId="322"/>
            <ac:spMk id="6" creationId="{C6D7B26C-147D-0AB1-E136-6700B86927CD}"/>
          </ac:spMkLst>
        </pc:spChg>
      </pc:sldChg>
      <pc:sldChg chg="modSp mod">
        <pc:chgData name="Deborah Palicia" userId="463311d7-1892-46a5-81db-5ea64678452f" providerId="ADAL" clId="{DFE6FB19-B4B1-4C26-B3BB-7DE038F83A23}" dt="2026-03-25T00:15:39.329" v="1797" actId="14100"/>
        <pc:sldMkLst>
          <pc:docMk/>
          <pc:sldMk cId="1112862366" sldId="323"/>
        </pc:sldMkLst>
        <pc:spChg chg="mod">
          <ac:chgData name="Deborah Palicia" userId="463311d7-1892-46a5-81db-5ea64678452f" providerId="ADAL" clId="{DFE6FB19-B4B1-4C26-B3BB-7DE038F83A23}" dt="2026-03-25T00:15:39.329" v="1797" actId="14100"/>
          <ac:spMkLst>
            <pc:docMk/>
            <pc:sldMk cId="1112862366" sldId="323"/>
            <ac:spMk id="2" creationId="{14FF76E1-692F-E228-9E4C-C3ACEA5ED044}"/>
          </ac:spMkLst>
        </pc:spChg>
      </pc:sldChg>
      <pc:sldChg chg="addSp delSp modSp new mod">
        <pc:chgData name="Deborah Palicia" userId="463311d7-1892-46a5-81db-5ea64678452f" providerId="ADAL" clId="{DFE6FB19-B4B1-4C26-B3BB-7DE038F83A23}" dt="2026-03-25T00:03:56.440" v="1751" actId="931"/>
        <pc:sldMkLst>
          <pc:docMk/>
          <pc:sldMk cId="1381987937" sldId="345"/>
        </pc:sldMkLst>
        <pc:spChg chg="mod">
          <ac:chgData name="Deborah Palicia" userId="463311d7-1892-46a5-81db-5ea64678452f" providerId="ADAL" clId="{DFE6FB19-B4B1-4C26-B3BB-7DE038F83A23}" dt="2026-03-25T00:03:22.419" v="1750" actId="20577"/>
          <ac:spMkLst>
            <pc:docMk/>
            <pc:sldMk cId="1381987937" sldId="345"/>
            <ac:spMk id="2" creationId="{8EF5E8ED-02CC-1FF1-4620-D90183711CEF}"/>
          </ac:spMkLst>
        </pc:spChg>
        <pc:spChg chg="del">
          <ac:chgData name="Deborah Palicia" userId="463311d7-1892-46a5-81db-5ea64678452f" providerId="ADAL" clId="{DFE6FB19-B4B1-4C26-B3BB-7DE038F83A23}" dt="2026-03-25T00:02:03.816" v="1722" actId="931"/>
          <ac:spMkLst>
            <pc:docMk/>
            <pc:sldMk cId="1381987937" sldId="345"/>
            <ac:spMk id="3" creationId="{B93130CD-688C-6A57-F665-443E6EA5414B}"/>
          </ac:spMkLst>
        </pc:spChg>
        <pc:spChg chg="del">
          <ac:chgData name="Deborah Palicia" userId="463311d7-1892-46a5-81db-5ea64678452f" providerId="ADAL" clId="{DFE6FB19-B4B1-4C26-B3BB-7DE038F83A23}" dt="2026-03-25T00:03:56.440" v="1751" actId="931"/>
          <ac:spMkLst>
            <pc:docMk/>
            <pc:sldMk cId="1381987937" sldId="345"/>
            <ac:spMk id="4" creationId="{EBB2A681-2990-309F-BBD8-AB38264A18C3}"/>
          </ac:spMkLst>
        </pc:spChg>
        <pc:spChg chg="add mod">
          <ac:chgData name="Deborah Palicia" userId="463311d7-1892-46a5-81db-5ea64678452f" providerId="ADAL" clId="{DFE6FB19-B4B1-4C26-B3BB-7DE038F83A23}" dt="2026-03-25T00:03:56.440" v="1751" actId="931"/>
          <ac:spMkLst>
            <pc:docMk/>
            <pc:sldMk cId="1381987937" sldId="345"/>
            <ac:spMk id="10" creationId="{BC799FE9-1456-4B25-5A04-AF739C6D102A}"/>
          </ac:spMkLst>
        </pc:spChg>
        <pc:picChg chg="add mod">
          <ac:chgData name="Deborah Palicia" userId="463311d7-1892-46a5-81db-5ea64678452f" providerId="ADAL" clId="{DFE6FB19-B4B1-4C26-B3BB-7DE038F83A23}" dt="2026-03-25T00:02:03.816" v="1722" actId="931"/>
          <ac:picMkLst>
            <pc:docMk/>
            <pc:sldMk cId="1381987937" sldId="345"/>
            <ac:picMk id="7" creationId="{032948C5-F4FB-E65A-F4D3-4B77D01FF3AC}"/>
          </ac:picMkLst>
        </pc:picChg>
        <pc:picChg chg="add mod">
          <ac:chgData name="Deborah Palicia" userId="463311d7-1892-46a5-81db-5ea64678452f" providerId="ADAL" clId="{DFE6FB19-B4B1-4C26-B3BB-7DE038F83A23}" dt="2026-03-25T00:03:56.440" v="1751" actId="931"/>
          <ac:picMkLst>
            <pc:docMk/>
            <pc:sldMk cId="1381987937" sldId="345"/>
            <ac:picMk id="9" creationId="{7AFF2B17-1E77-5C92-3F0B-6CFF11C06F2C}"/>
          </ac:picMkLst>
        </pc:picChg>
      </pc:sldChg>
      <pc:sldChg chg="modSp new mod">
        <pc:chgData name="Deborah Palicia" userId="463311d7-1892-46a5-81db-5ea64678452f" providerId="ADAL" clId="{DFE6FB19-B4B1-4C26-B3BB-7DE038F83A23}" dt="2026-03-25T00:26:27.788" v="1866" actId="20577"/>
        <pc:sldMkLst>
          <pc:docMk/>
          <pc:sldMk cId="680566075" sldId="346"/>
        </pc:sldMkLst>
        <pc:spChg chg="mod">
          <ac:chgData name="Deborah Palicia" userId="463311d7-1892-46a5-81db-5ea64678452f" providerId="ADAL" clId="{DFE6FB19-B4B1-4C26-B3BB-7DE038F83A23}" dt="2026-03-25T00:26:27.788" v="1866" actId="20577"/>
          <ac:spMkLst>
            <pc:docMk/>
            <pc:sldMk cId="680566075" sldId="346"/>
            <ac:spMk id="2" creationId="{20E9C889-48B2-CED3-6B8B-A890B536271F}"/>
          </ac:spMkLst>
        </pc:spChg>
      </pc:sldChg>
      <pc:sldChg chg="addSp delSp modSp new del mod">
        <pc:chgData name="Deborah Palicia" userId="463311d7-1892-46a5-81db-5ea64678452f" providerId="ADAL" clId="{DFE6FB19-B4B1-4C26-B3BB-7DE038F83A23}" dt="2026-03-25T00:08:57.645" v="1756" actId="2696"/>
        <pc:sldMkLst>
          <pc:docMk/>
          <pc:sldMk cId="1058751450" sldId="346"/>
        </pc:sldMkLst>
        <pc:spChg chg="del">
          <ac:chgData name="Deborah Palicia" userId="463311d7-1892-46a5-81db-5ea64678452f" providerId="ADAL" clId="{DFE6FB19-B4B1-4C26-B3BB-7DE038F83A23}" dt="2026-03-25T00:08:29.327" v="1753"/>
          <ac:spMkLst>
            <pc:docMk/>
            <pc:sldMk cId="1058751450" sldId="346"/>
            <ac:spMk id="3" creationId="{15341105-5740-729A-3E31-85317798589A}"/>
          </ac:spMkLst>
        </pc:spChg>
        <pc:spChg chg="add mod">
          <ac:chgData name="Deborah Palicia" userId="463311d7-1892-46a5-81db-5ea64678452f" providerId="ADAL" clId="{DFE6FB19-B4B1-4C26-B3BB-7DE038F83A23}" dt="2026-03-25T00:08:45.629" v="1755" actId="478"/>
          <ac:spMkLst>
            <pc:docMk/>
            <pc:sldMk cId="1058751450" sldId="346"/>
            <ac:spMk id="6" creationId="{CFAAD224-8AF6-725E-77B7-376CE5B72688}"/>
          </ac:spMkLst>
        </pc:spChg>
        <pc:graphicFrameChg chg="add del mod">
          <ac:chgData name="Deborah Palicia" userId="463311d7-1892-46a5-81db-5ea64678452f" providerId="ADAL" clId="{DFE6FB19-B4B1-4C26-B3BB-7DE038F83A23}" dt="2026-03-25T00:08:45.629" v="1755" actId="478"/>
          <ac:graphicFrameMkLst>
            <pc:docMk/>
            <pc:sldMk cId="1058751450" sldId="346"/>
            <ac:graphicFrameMk id="4" creationId="{86EAF48F-5BC0-E1CB-3C02-984BF047319C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57BDD2-FD8F-DB97-3B52-B87D6F3C20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B646F6-9457-BD67-7C83-65FAA5E751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49A72A-4651-45C7-9E42-35BFFD46D92F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0DE2B-367D-0F52-FAA8-3ACF1E4EAA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C8EAA-C094-412A-F8A7-2165B600C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88172-A614-444B-9E98-71B10C8CD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580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49352-39CB-486C-AEA5-5D17795DD0C7}" type="datetimeFigureOut">
              <a:rPr lang="en-US" smtClean="0"/>
              <a:t>3/24/2026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E6F85-6220-421D-9203-84F526C4C6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55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6F85-6220-421D-9203-84F526C4C60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119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0E6F85-6220-421D-9203-84F526C4C60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4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55605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3996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5195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58121AD-8518-1695-111E-C8CFF8A3D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-2" y="0"/>
              <a:ext cx="6096001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30DFABF-2A96-46EC-8C35-1C4A9D0A0739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3489960" y="822961"/>
              <a:ext cx="5212080" cy="5212080"/>
            </a:xfrm>
            <a:prstGeom prst="ellipse">
              <a:avLst/>
            </a:pr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9829D3BA-2CE1-52FA-09B7-96BDEAF53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3124200" y="459028"/>
            <a:ext cx="5943600" cy="5939944"/>
          </a:xfrm>
          <a:prstGeom prst="ellipse">
            <a:avLst/>
          </a:prstGeom>
          <a:gradFill flip="none" rotWithShape="1">
            <a:gsLst>
              <a:gs pos="7000">
                <a:schemeClr val="accent5">
                  <a:alpha val="30000"/>
                </a:schemeClr>
              </a:gs>
              <a:gs pos="100000">
                <a:schemeClr val="accent3">
                  <a:alpha val="20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1731702"/>
            <a:ext cx="10241280" cy="3394596"/>
          </a:xfrm>
        </p:spPr>
        <p:txBody>
          <a:bodyPr anchor="ctr" anchorCtr="0"/>
          <a:lstStyle>
            <a:lvl1pPr algn="ctr"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53DD31-8C23-CEA0-7016-E263E3AE4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6401228"/>
            <a:ext cx="12192000" cy="456772"/>
          </a:xfrm>
          <a:prstGeom prst="rect">
            <a:avLst/>
          </a:prstGeom>
          <a:gradFill>
            <a:gsLst>
              <a:gs pos="0">
                <a:schemeClr val="accent5">
                  <a:alpha val="75000"/>
                </a:schemeClr>
              </a:gs>
              <a:gs pos="100000">
                <a:schemeClr val="tx2">
                  <a:lumMod val="50000"/>
                  <a:lumOff val="50000"/>
                  <a:alpha val="48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60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06F3896-19D4-4232-82CE-6C81979F6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91D0E40-FF26-4842-B967-3FA07E78DC55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BE4E0C1-B316-4C88-9FF8-5BA9F1C67DCE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F7B3B56-B1E0-482A-BCB7-F6DFF267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152400" y="161109"/>
            <a:ext cx="6400800" cy="6094466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66FDA2-772B-4D2A-AB6A-EE70A258E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2071713" y="2385989"/>
            <a:ext cx="1951041" cy="609446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13291B3-B6EE-40A3-8DD7-FA478AD26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635413">
            <a:off x="1810016" y="1721821"/>
            <a:ext cx="3900087" cy="4178958"/>
          </a:xfrm>
          <a:custGeom>
            <a:avLst/>
            <a:gdLst>
              <a:gd name="connsiteX0" fmla="*/ 2431955 w 3900087"/>
              <a:gd name="connsiteY0" fmla="*/ 93939 h 4178958"/>
              <a:gd name="connsiteX1" fmla="*/ 3900087 w 3900087"/>
              <a:gd name="connsiteY1" fmla="*/ 2089479 h 4178958"/>
              <a:gd name="connsiteX2" fmla="*/ 1810608 w 3900087"/>
              <a:gd name="connsiteY2" fmla="*/ 4178958 h 4178958"/>
              <a:gd name="connsiteX3" fmla="*/ 77979 w 3900087"/>
              <a:gd name="connsiteY3" fmla="*/ 3257727 h 4178958"/>
              <a:gd name="connsiteX4" fmla="*/ 0 w 3900087"/>
              <a:gd name="connsiteY4" fmla="*/ 3129368 h 4178958"/>
              <a:gd name="connsiteX5" fmla="*/ 831517 w 3900087"/>
              <a:gd name="connsiteY5" fmla="*/ 244058 h 4178958"/>
              <a:gd name="connsiteX6" fmla="*/ 997289 w 3900087"/>
              <a:gd name="connsiteY6" fmla="*/ 164202 h 4178958"/>
              <a:gd name="connsiteX7" fmla="*/ 1810608 w 3900087"/>
              <a:gd name="connsiteY7" fmla="*/ 0 h 4178958"/>
              <a:gd name="connsiteX8" fmla="*/ 2431955 w 390008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7" h="4178958">
                <a:moveTo>
                  <a:pt x="2431955" y="93939"/>
                </a:moveTo>
                <a:cubicBezTo>
                  <a:pt x="3282516" y="358491"/>
                  <a:pt x="3900087" y="1151865"/>
                  <a:pt x="3900087" y="2089479"/>
                </a:cubicBezTo>
                <a:cubicBezTo>
                  <a:pt x="3900087" y="3243466"/>
                  <a:pt x="2964595" y="4178958"/>
                  <a:pt x="1810608" y="4178958"/>
                </a:cubicBezTo>
                <a:cubicBezTo>
                  <a:pt x="1089366" y="4178958"/>
                  <a:pt x="453474" y="3813531"/>
                  <a:pt x="77979" y="3257727"/>
                </a:cubicBezTo>
                <a:lnTo>
                  <a:pt x="0" y="3129368"/>
                </a:lnTo>
                <a:lnTo>
                  <a:pt x="831517" y="244058"/>
                </a:lnTo>
                <a:lnTo>
                  <a:pt x="997289" y="164202"/>
                </a:lnTo>
                <a:cubicBezTo>
                  <a:pt x="1247270" y="58468"/>
                  <a:pt x="1522111" y="0"/>
                  <a:pt x="1810608" y="0"/>
                </a:cubicBezTo>
                <a:cubicBezTo>
                  <a:pt x="2026981" y="0"/>
                  <a:pt x="2235672" y="32888"/>
                  <a:pt x="2431955" y="93939"/>
                </a:cubicBezTo>
                <a:close/>
              </a:path>
            </a:pathLst>
          </a:custGeom>
          <a:gradFill>
            <a:gsLst>
              <a:gs pos="34000">
                <a:schemeClr val="bg1">
                  <a:alpha val="0"/>
                </a:schemeClr>
              </a:gs>
              <a:gs pos="100000">
                <a:schemeClr val="accent6">
                  <a:alpha val="35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997F7F-035E-456B-A91D-44910446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75528" y="-614277"/>
            <a:ext cx="4400609" cy="5637268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D625ADC-8F5C-4D24-FB31-E0A0566E6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6314338" y="572611"/>
            <a:ext cx="5676110" cy="5167469"/>
          </a:xfrm>
          <a:custGeom>
            <a:avLst/>
            <a:gdLst>
              <a:gd name="connsiteX0" fmla="*/ 2370046 w 5676110"/>
              <a:gd name="connsiteY0" fmla="*/ 0 h 5167469"/>
              <a:gd name="connsiteX1" fmla="*/ 2370046 w 5676110"/>
              <a:gd name="connsiteY1" fmla="*/ 5165927 h 5167469"/>
              <a:gd name="connsiteX2" fmla="*/ 5676110 w 5676110"/>
              <a:gd name="connsiteY2" fmla="*/ 5165927 h 5167469"/>
              <a:gd name="connsiteX3" fmla="*/ 5676110 w 5676110"/>
              <a:gd name="connsiteY3" fmla="*/ 0 h 5167469"/>
              <a:gd name="connsiteX4" fmla="*/ 0 w 5676110"/>
              <a:gd name="connsiteY4" fmla="*/ 2584289 h 5167469"/>
              <a:gd name="connsiteX5" fmla="*/ 2273104 w 5676110"/>
              <a:gd name="connsiteY5" fmla="*/ 5162459 h 5167469"/>
              <a:gd name="connsiteX6" fmla="*/ 2370044 w 5676110"/>
              <a:gd name="connsiteY6" fmla="*/ 5167469 h 5167469"/>
              <a:gd name="connsiteX7" fmla="*/ 2370043 w 5676110"/>
              <a:gd name="connsiteY7" fmla="*/ 1109 h 5167469"/>
              <a:gd name="connsiteX8" fmla="*/ 2273104 w 5676110"/>
              <a:gd name="connsiteY8" fmla="*/ 6119 h 5167469"/>
              <a:gd name="connsiteX9" fmla="*/ 0 w 5676110"/>
              <a:gd name="connsiteY9" fmla="*/ 2584289 h 516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76110" h="5167469">
                <a:moveTo>
                  <a:pt x="2370046" y="0"/>
                </a:moveTo>
                <a:lnTo>
                  <a:pt x="2370046" y="5165927"/>
                </a:lnTo>
                <a:lnTo>
                  <a:pt x="5676110" y="5165927"/>
                </a:lnTo>
                <a:lnTo>
                  <a:pt x="5676110" y="0"/>
                </a:lnTo>
                <a:close/>
                <a:moveTo>
                  <a:pt x="0" y="2584289"/>
                </a:moveTo>
                <a:cubicBezTo>
                  <a:pt x="0" y="3926109"/>
                  <a:pt x="996335" y="5029746"/>
                  <a:pt x="2273104" y="5162459"/>
                </a:cubicBezTo>
                <a:lnTo>
                  <a:pt x="2370044" y="5167469"/>
                </a:lnTo>
                <a:lnTo>
                  <a:pt x="2370043" y="1109"/>
                </a:lnTo>
                <a:lnTo>
                  <a:pt x="2273104" y="6119"/>
                </a:lnTo>
                <a:cubicBezTo>
                  <a:pt x="996335" y="138833"/>
                  <a:pt x="0" y="1242470"/>
                  <a:pt x="0" y="2584289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2"/>
              </a:gs>
              <a:gs pos="26000">
                <a:srgbClr val="C95A84"/>
              </a:gs>
              <a:gs pos="65000">
                <a:schemeClr val="accent6"/>
              </a:gs>
            </a:gsLst>
            <a:lin ang="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BB0C4-4982-9534-E355-6F700CA61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189782"/>
            <a:ext cx="5219086" cy="38301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43D0BC76-B58B-4508-A4FF-DC3D3AD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39649" y="1823065"/>
            <a:ext cx="3936495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73B76-2F23-43F4-BD43-914BAEE88CF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887059" y="2009950"/>
            <a:ext cx="4529559" cy="3725411"/>
          </a:xfrm>
        </p:spPr>
        <p:txBody>
          <a:bodyPr anchor="ctr">
            <a:normAutofit/>
          </a:bodyPr>
          <a:lstStyle>
            <a:lvl1pPr marL="457200" indent="-228600" algn="l"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Date Placeholder 3">
            <a:extLst>
              <a:ext uri="{FF2B5EF4-FFF2-40B4-BE49-F238E27FC236}">
                <a16:creationId xmlns:a16="http://schemas.microsoft.com/office/drawing/2014/main" id="{B0C91521-9FA7-4A68-9C94-30DAE875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0111" y="6409170"/>
            <a:ext cx="3702392" cy="448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3143B3C-F960-42CF-BBA0-4990E987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9678" y="6408742"/>
            <a:ext cx="438652" cy="4488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A857F5-96C8-461D-A78C-38E92FE1C5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12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8E402A4-F264-4871-DFF1-9A34F1F19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30482" y="0"/>
            <a:ext cx="12252955" cy="6858000"/>
            <a:chOff x="-30482" y="0"/>
            <a:chExt cx="12252955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-425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-30482" y="0"/>
              <a:ext cx="6553723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30DFABF-2A96-46EC-8C35-1C4A9D0A0739}"/>
                </a:ext>
              </a:extLst>
            </p:cNvPr>
            <p:cNvSpPr/>
            <p:nvPr userDrawn="1"/>
          </p:nvSpPr>
          <p:spPr>
            <a:xfrm flipH="1">
              <a:off x="6523243" y="469850"/>
              <a:ext cx="3170572" cy="6387725"/>
            </a:xfrm>
            <a:custGeom>
              <a:avLst/>
              <a:gdLst>
                <a:gd name="connsiteX0" fmla="*/ 0 w 4065484"/>
                <a:gd name="connsiteY0" fmla="*/ 4424531 h 8849062"/>
                <a:gd name="connsiteX1" fmla="*/ 3899197 w 4065484"/>
                <a:gd name="connsiteY1" fmla="*/ 8840480 h 8849062"/>
                <a:gd name="connsiteX2" fmla="*/ 4065484 w 4065484"/>
                <a:gd name="connsiteY2" fmla="*/ 8849062 h 8849062"/>
                <a:gd name="connsiteX3" fmla="*/ 4065483 w 4065484"/>
                <a:gd name="connsiteY3" fmla="*/ 0 h 8849062"/>
                <a:gd name="connsiteX4" fmla="*/ 3899197 w 4065484"/>
                <a:gd name="connsiteY4" fmla="*/ 8581 h 8849062"/>
                <a:gd name="connsiteX5" fmla="*/ 0 w 4065484"/>
                <a:gd name="connsiteY5" fmla="*/ 4424531 h 884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5484" h="8849062">
                  <a:moveTo>
                    <a:pt x="0" y="4424531"/>
                  </a:moveTo>
                  <a:cubicBezTo>
                    <a:pt x="0" y="6722831"/>
                    <a:pt x="1709076" y="8613167"/>
                    <a:pt x="3899197" y="8840480"/>
                  </a:cubicBezTo>
                  <a:lnTo>
                    <a:pt x="4065484" y="8849062"/>
                  </a:lnTo>
                  <a:lnTo>
                    <a:pt x="4065483" y="0"/>
                  </a:lnTo>
                  <a:lnTo>
                    <a:pt x="3899197" y="8581"/>
                  </a:lnTo>
                  <a:cubicBezTo>
                    <a:pt x="1709075" y="235897"/>
                    <a:pt x="0" y="2126232"/>
                    <a:pt x="0" y="4424531"/>
                  </a:cubicBezTo>
                  <a:close/>
                </a:path>
              </a:pathLst>
            </a:cu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10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19">
              <a:extLst>
                <a:ext uri="{FF2B5EF4-FFF2-40B4-BE49-F238E27FC236}">
                  <a16:creationId xmlns:a16="http://schemas.microsoft.com/office/drawing/2014/main" id="{0CC1E85A-F138-6197-E8DA-2DE6BB5E0619}"/>
                </a:ext>
              </a:extLst>
            </p:cNvPr>
            <p:cNvSpPr>
              <a:spLocks noChangeAspect="1"/>
            </p:cNvSpPr>
            <p:nvPr userDrawn="1"/>
          </p:nvSpPr>
          <p:spPr>
            <a:xfrm rot="16200000" flipH="1">
              <a:off x="3822710" y="933418"/>
              <a:ext cx="5431536" cy="5431536"/>
            </a:xfrm>
            <a:prstGeom prst="ellipse">
              <a:avLst/>
            </a:prstGeom>
            <a:gradFill flip="none" rotWithShape="1">
              <a:gsLst>
                <a:gs pos="7000">
                  <a:schemeClr val="accent4">
                    <a:lumMod val="60000"/>
                    <a:lumOff val="40000"/>
                    <a:alpha val="3000"/>
                  </a:schemeClr>
                </a:gs>
                <a:gs pos="100000">
                  <a:schemeClr val="bg1">
                    <a:alpha val="16000"/>
                  </a:schemeClr>
                </a:gs>
              </a:gsLst>
              <a:lin ang="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ECD023-F890-6522-3CBB-909C23BF31B3}"/>
                </a:ext>
              </a:extLst>
            </p:cNvPr>
            <p:cNvSpPr/>
            <p:nvPr userDrawn="1"/>
          </p:nvSpPr>
          <p:spPr>
            <a:xfrm rot="5400000" flipH="1">
              <a:off x="8043933" y="2679459"/>
              <a:ext cx="2657845" cy="5699234"/>
            </a:xfrm>
            <a:prstGeom prst="rect">
              <a:avLst/>
            </a:prstGeom>
            <a:gradFill>
              <a:gsLst>
                <a:gs pos="2000">
                  <a:schemeClr val="accent4">
                    <a:alpha val="50000"/>
                  </a:schemeClr>
                </a:gs>
                <a:gs pos="100000">
                  <a:schemeClr val="accent3">
                    <a:alpha val="20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872" y="548640"/>
            <a:ext cx="5538158" cy="5810678"/>
          </a:xfrm>
        </p:spPr>
        <p:txBody>
          <a:bodyPr anchor="ctr" anchorCtr="0"/>
          <a:lstStyle>
            <a:lvl1pPr algn="l"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5A540C6-9611-36DF-E763-4F4D9F61903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3243" y="948047"/>
            <a:ext cx="2711967" cy="5431330"/>
          </a:xfrm>
          <a:custGeom>
            <a:avLst/>
            <a:gdLst>
              <a:gd name="connsiteX0" fmla="*/ 0 w 2711967"/>
              <a:gd name="connsiteY0" fmla="*/ 0 h 5431330"/>
              <a:gd name="connsiteX1" fmla="*/ 275450 w 2711967"/>
              <a:gd name="connsiteY1" fmla="*/ 13918 h 5431330"/>
              <a:gd name="connsiteX2" fmla="*/ 2711967 w 2711967"/>
              <a:gd name="connsiteY2" fmla="*/ 2715665 h 5431330"/>
              <a:gd name="connsiteX3" fmla="*/ 275450 w 2711967"/>
              <a:gd name="connsiteY3" fmla="*/ 5417412 h 5431330"/>
              <a:gd name="connsiteX4" fmla="*/ 0 w 2711967"/>
              <a:gd name="connsiteY4" fmla="*/ 5431330 h 54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1967" h="5431330">
                <a:moveTo>
                  <a:pt x="0" y="0"/>
                </a:moveTo>
                <a:lnTo>
                  <a:pt x="275450" y="13918"/>
                </a:lnTo>
                <a:cubicBezTo>
                  <a:pt x="1644006" y="152993"/>
                  <a:pt x="2711967" y="1309531"/>
                  <a:pt x="2711967" y="2715665"/>
                </a:cubicBezTo>
                <a:cubicBezTo>
                  <a:pt x="2711967" y="4121800"/>
                  <a:pt x="1644006" y="5278338"/>
                  <a:pt x="275450" y="5417412"/>
                </a:cubicBezTo>
                <a:lnTo>
                  <a:pt x="0" y="5431330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tIns="1645920" rIns="182880" anchor="t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96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B616C3-0961-9B6D-36D6-B2839AC86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" y="0"/>
            <a:ext cx="12192004" cy="6858000"/>
            <a:chOff x="-4" y="0"/>
            <a:chExt cx="12192004" cy="6858000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52728D19-281F-4946-9684-65A557653DDA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12D4F2-D8CF-48D7-8E93-9342D2AE3950}"/>
                </a:ext>
              </a:extLst>
            </p:cNvPr>
            <p:cNvSpPr/>
            <p:nvPr userDrawn="1"/>
          </p:nvSpPr>
          <p:spPr>
            <a:xfrm rot="10800000" flipH="1">
              <a:off x="0" y="0"/>
              <a:ext cx="12191999" cy="6858000"/>
            </a:xfrm>
            <a:prstGeom prst="rect">
              <a:avLst/>
            </a:prstGeom>
            <a:gradFill>
              <a:gsLst>
                <a:gs pos="0">
                  <a:schemeClr val="accent5">
                    <a:alpha val="75000"/>
                  </a:schemeClr>
                </a:gs>
                <a:gs pos="100000">
                  <a:schemeClr val="tx2">
                    <a:lumMod val="50000"/>
                    <a:lumOff val="50000"/>
                    <a:alpha val="4800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81071F9-5F9E-43AF-B1F9-8F94CCA0D1D0}"/>
                </a:ext>
              </a:extLst>
            </p:cNvPr>
            <p:cNvSpPr/>
            <p:nvPr userDrawn="1"/>
          </p:nvSpPr>
          <p:spPr>
            <a:xfrm rot="10800000">
              <a:off x="-4" y="456773"/>
              <a:ext cx="12191999" cy="6400800"/>
            </a:xfrm>
            <a:prstGeom prst="rect">
              <a:avLst/>
            </a:prstGeom>
            <a:gradFill>
              <a:gsLst>
                <a:gs pos="0">
                  <a:schemeClr val="accent5">
                    <a:alpha val="37000"/>
                  </a:schemeClr>
                </a:gs>
                <a:gs pos="92000">
                  <a:schemeClr val="accent2">
                    <a:alpha val="7500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954D1A4-E8FD-4E5A-A528-35498A356680}"/>
                </a:ext>
              </a:extLst>
            </p:cNvPr>
            <p:cNvSpPr/>
            <p:nvPr userDrawn="1"/>
          </p:nvSpPr>
          <p:spPr>
            <a:xfrm rot="10800000" flipH="1">
              <a:off x="1" y="0"/>
              <a:ext cx="5699229" cy="6858000"/>
            </a:xfrm>
            <a:prstGeom prst="rect">
              <a:avLst/>
            </a:prstGeom>
            <a:gradFill>
              <a:gsLst>
                <a:gs pos="13000">
                  <a:schemeClr val="accent2">
                    <a:alpha val="61000"/>
                  </a:schemeClr>
                </a:gs>
                <a:gs pos="99000">
                  <a:schemeClr val="accent4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n-US" dirty="0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31AF05-E572-B087-8746-089966AF623A}"/>
                </a:ext>
              </a:extLst>
            </p:cNvPr>
            <p:cNvGrpSpPr/>
            <p:nvPr userDrawn="1"/>
          </p:nvGrpSpPr>
          <p:grpSpPr>
            <a:xfrm flipH="1">
              <a:off x="0" y="469850"/>
              <a:ext cx="8399763" cy="6388148"/>
              <a:chOff x="3822710" y="469850"/>
              <a:chExt cx="8399763" cy="6388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30DFABF-2A96-46EC-8C35-1C4A9D0A0739}"/>
                  </a:ext>
                </a:extLst>
              </p:cNvPr>
              <p:cNvSpPr/>
              <p:nvPr userDrawn="1"/>
            </p:nvSpPr>
            <p:spPr>
              <a:xfrm flipH="1">
                <a:off x="6523243" y="469850"/>
                <a:ext cx="3170572" cy="6387725"/>
              </a:xfrm>
              <a:custGeom>
                <a:avLst/>
                <a:gdLst>
                  <a:gd name="connsiteX0" fmla="*/ 0 w 4065484"/>
                  <a:gd name="connsiteY0" fmla="*/ 4424531 h 8849062"/>
                  <a:gd name="connsiteX1" fmla="*/ 3899197 w 4065484"/>
                  <a:gd name="connsiteY1" fmla="*/ 8840480 h 8849062"/>
                  <a:gd name="connsiteX2" fmla="*/ 4065484 w 4065484"/>
                  <a:gd name="connsiteY2" fmla="*/ 8849062 h 8849062"/>
                  <a:gd name="connsiteX3" fmla="*/ 4065483 w 4065484"/>
                  <a:gd name="connsiteY3" fmla="*/ 0 h 8849062"/>
                  <a:gd name="connsiteX4" fmla="*/ 3899197 w 4065484"/>
                  <a:gd name="connsiteY4" fmla="*/ 8581 h 8849062"/>
                  <a:gd name="connsiteX5" fmla="*/ 0 w 4065484"/>
                  <a:gd name="connsiteY5" fmla="*/ 4424531 h 884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65484" h="8849062">
                    <a:moveTo>
                      <a:pt x="0" y="4424531"/>
                    </a:moveTo>
                    <a:cubicBezTo>
                      <a:pt x="0" y="6722831"/>
                      <a:pt x="1709076" y="8613167"/>
                      <a:pt x="3899197" y="8840480"/>
                    </a:cubicBezTo>
                    <a:lnTo>
                      <a:pt x="4065484" y="8849062"/>
                    </a:lnTo>
                    <a:lnTo>
                      <a:pt x="4065483" y="0"/>
                    </a:lnTo>
                    <a:lnTo>
                      <a:pt x="3899197" y="8581"/>
                    </a:lnTo>
                    <a:cubicBezTo>
                      <a:pt x="1709075" y="235897"/>
                      <a:pt x="0" y="2126232"/>
                      <a:pt x="0" y="4424531"/>
                    </a:cubicBezTo>
                    <a:close/>
                  </a:path>
                </a:pathLst>
              </a:custGeom>
              <a:gradFill flip="none" rotWithShape="1">
                <a:gsLst>
                  <a:gs pos="7000">
                    <a:schemeClr val="accent4">
                      <a:lumMod val="60000"/>
                      <a:lumOff val="40000"/>
                      <a:alpha val="10000"/>
                    </a:schemeClr>
                  </a:gs>
                  <a:gs pos="100000">
                    <a:schemeClr val="bg1">
                      <a:alpha val="16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Freeform: Shape 19">
                <a:extLst>
                  <a:ext uri="{FF2B5EF4-FFF2-40B4-BE49-F238E27FC236}">
                    <a16:creationId xmlns:a16="http://schemas.microsoft.com/office/drawing/2014/main" id="{0CC1E85A-F138-6197-E8DA-2DE6BB5E0619}"/>
                  </a:ext>
                </a:extLst>
              </p:cNvPr>
              <p:cNvSpPr>
                <a:spLocks noChangeAspect="1"/>
              </p:cNvSpPr>
              <p:nvPr userDrawn="1"/>
            </p:nvSpPr>
            <p:spPr>
              <a:xfrm rot="16200000" flipH="1">
                <a:off x="3822710" y="933418"/>
                <a:ext cx="5431536" cy="5431536"/>
              </a:xfrm>
              <a:prstGeom prst="ellipse">
                <a:avLst/>
              </a:prstGeom>
              <a:gradFill flip="none" rotWithShape="1">
                <a:gsLst>
                  <a:gs pos="7000">
                    <a:schemeClr val="accent4">
                      <a:lumMod val="60000"/>
                      <a:lumOff val="40000"/>
                      <a:alpha val="3000"/>
                    </a:schemeClr>
                  </a:gs>
                  <a:gs pos="100000">
                    <a:schemeClr val="bg1">
                      <a:alpha val="16000"/>
                    </a:schemeClr>
                  </a:gs>
                </a:gsLst>
                <a:lin ang="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EECD023-F890-6522-3CBB-909C23BF31B3}"/>
                  </a:ext>
                </a:extLst>
              </p:cNvPr>
              <p:cNvSpPr/>
              <p:nvPr userDrawn="1"/>
            </p:nvSpPr>
            <p:spPr>
              <a:xfrm rot="5400000" flipH="1">
                <a:off x="8043933" y="2679459"/>
                <a:ext cx="2657845" cy="5699234"/>
              </a:xfrm>
              <a:prstGeom prst="rect">
                <a:avLst/>
              </a:prstGeom>
              <a:gradFill>
                <a:gsLst>
                  <a:gs pos="2000">
                    <a:schemeClr val="accent4">
                      <a:alpha val="25000"/>
                    </a:schemeClr>
                  </a:gs>
                  <a:gs pos="100000">
                    <a:schemeClr val="accent3">
                      <a:alpha val="20000"/>
                    </a:schemeClr>
                  </a:gs>
                </a:gsLst>
                <a:lin ang="13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5BA1B2-362C-9BE1-25F7-1E3A86E266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1250" y="548640"/>
            <a:ext cx="5486400" cy="3651513"/>
          </a:xfrm>
        </p:spPr>
        <p:txBody>
          <a:bodyPr anchor="b" anchorCtr="0"/>
          <a:lstStyle>
            <a:lvl1pPr algn="l"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66F428-2517-EC05-3F5E-08602DD4DA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1250" y="4453466"/>
            <a:ext cx="5486400" cy="1855893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447684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EAC469D-C64C-4BB7-AB03-E450F88880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978646"/>
            <a:ext cx="12192003" cy="3376039"/>
            <a:chOff x="0" y="-978646"/>
            <a:chExt cx="12192003" cy="337603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C0C88D-87E5-47C3-AA92-269E45C85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0800000" flipH="1">
              <a:off x="0" y="1"/>
              <a:ext cx="12192003" cy="2397392"/>
            </a:xfrm>
            <a:prstGeom prst="rect">
              <a:avLst/>
            </a:prstGeom>
            <a:gradFill>
              <a:gsLst>
                <a:gs pos="8000">
                  <a:schemeClr val="accent6"/>
                </a:gs>
                <a:gs pos="86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D12C7D5-A921-47A9-8619-DD3D6EC81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rot="14834054">
              <a:off x="4822383" y="-1739232"/>
              <a:ext cx="3118759" cy="4639931"/>
            </a:xfrm>
            <a:custGeom>
              <a:avLst/>
              <a:gdLst>
                <a:gd name="connsiteX0" fmla="*/ 3118759 w 3118759"/>
                <a:gd name="connsiteY0" fmla="*/ 79510 h 4639931"/>
                <a:gd name="connsiteX1" fmla="*/ 1204940 w 3118759"/>
                <a:gd name="connsiteY1" fmla="*/ 4639931 h 4639931"/>
                <a:gd name="connsiteX2" fmla="*/ 1103495 w 3118759"/>
                <a:gd name="connsiteY2" fmla="*/ 4578302 h 4639931"/>
                <a:gd name="connsiteX3" fmla="*/ 0 w 3118759"/>
                <a:gd name="connsiteY3" fmla="*/ 2502877 h 4639931"/>
                <a:gd name="connsiteX4" fmla="*/ 2502877 w 3118759"/>
                <a:gd name="connsiteY4" fmla="*/ 0 h 4639931"/>
                <a:gd name="connsiteX5" fmla="*/ 3007294 w 3118759"/>
                <a:gd name="connsiteY5" fmla="*/ 50850 h 463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8759" h="4639931">
                  <a:moveTo>
                    <a:pt x="3118759" y="79510"/>
                  </a:moveTo>
                  <a:lnTo>
                    <a:pt x="1204940" y="4639931"/>
                  </a:lnTo>
                  <a:lnTo>
                    <a:pt x="1103495" y="4578302"/>
                  </a:lnTo>
                  <a:cubicBezTo>
                    <a:pt x="437725" y="4128517"/>
                    <a:pt x="0" y="3366815"/>
                    <a:pt x="0" y="2502877"/>
                  </a:cubicBezTo>
                  <a:cubicBezTo>
                    <a:pt x="0" y="1120576"/>
                    <a:pt x="1120576" y="0"/>
                    <a:pt x="2502877" y="0"/>
                  </a:cubicBezTo>
                  <a:cubicBezTo>
                    <a:pt x="2675665" y="0"/>
                    <a:pt x="2844363" y="17509"/>
                    <a:pt x="3007294" y="50850"/>
                  </a:cubicBezTo>
                  <a:close/>
                </a:path>
              </a:pathLst>
            </a:custGeom>
            <a:gradFill>
              <a:gsLst>
                <a:gs pos="0">
                  <a:schemeClr val="accent6">
                    <a:alpha val="12000"/>
                  </a:schemeClr>
                </a:gs>
                <a:gs pos="100000">
                  <a:schemeClr val="accent6">
                    <a:lumMod val="60000"/>
                    <a:lumOff val="40000"/>
                    <a:alpha val="2000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4315B16-F859-4692-83E7-34DB86837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>
              <a:off x="4060818" y="0"/>
              <a:ext cx="8115300" cy="1945408"/>
            </a:xfrm>
            <a:prstGeom prst="rect">
              <a:avLst/>
            </a:prstGeom>
            <a:gradFill>
              <a:gsLst>
                <a:gs pos="0">
                  <a:schemeClr val="accent6">
                    <a:alpha val="16000"/>
                  </a:schemeClr>
                </a:gs>
                <a:gs pos="62000">
                  <a:schemeClr val="accent5">
                    <a:alpha val="0"/>
                  </a:schemeClr>
                </a:gs>
              </a:gsLst>
              <a:lin ang="20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5360" y="795528"/>
            <a:ext cx="10241280" cy="123444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928949" y="1011245"/>
            <a:ext cx="2315098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75360" y="2825496"/>
            <a:ext cx="10241280" cy="318639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173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17823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77098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17176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6999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6460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2709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349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80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858A11-CF78-F0C2-6CC5-E8D330396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409177"/>
            <a:ext cx="12192000" cy="456774"/>
            <a:chOff x="0" y="6401226"/>
            <a:chExt cx="12192000" cy="45677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180C09-F568-5879-8C5F-E0BE933A89FD}"/>
                </a:ext>
              </a:extLst>
            </p:cNvPr>
            <p:cNvSpPr/>
            <p:nvPr/>
          </p:nvSpPr>
          <p:spPr>
            <a:xfrm rot="10800000" flipH="1">
              <a:off x="0" y="6401226"/>
              <a:ext cx="12192000" cy="456773"/>
            </a:xfrm>
            <a:prstGeom prst="rect">
              <a:avLst/>
            </a:prstGeom>
            <a:gradFill>
              <a:gsLst>
                <a:gs pos="14000">
                  <a:schemeClr val="accent4">
                    <a:alpha val="28000"/>
                  </a:schemeClr>
                </a:gs>
                <a:gs pos="100000">
                  <a:schemeClr val="accent5">
                    <a:alpha val="85000"/>
                  </a:scheme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213324-86C8-E3DF-9718-A525F6A309D2}"/>
                </a:ext>
              </a:extLst>
            </p:cNvPr>
            <p:cNvSpPr/>
            <p:nvPr/>
          </p:nvSpPr>
          <p:spPr>
            <a:xfrm flipH="1">
              <a:off x="4038602" y="6401228"/>
              <a:ext cx="8153398" cy="456772"/>
            </a:xfrm>
            <a:prstGeom prst="rect">
              <a:avLst/>
            </a:prstGeom>
            <a:gradFill>
              <a:gsLst>
                <a:gs pos="9000">
                  <a:schemeClr val="accent2">
                    <a:lumMod val="60000"/>
                    <a:lumOff val="40000"/>
                    <a:alpha val="55000"/>
                  </a:schemeClr>
                </a:gs>
                <a:gs pos="99000">
                  <a:schemeClr val="accent2"/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486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5" r:id="rId15"/>
    <p:sldLayoutId id="2147483751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eet-spices.com/lemon-muffins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mommysnippets.com/10-best-graduation-gifts/" TargetMode="External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cenciahistorica.com/2017/09/experiencia-escape-room-canal-historia-destripador.html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www.flickr.com/photos/bogdanmorar/2696860342/" TargetMode="External"/><Relationship Id="rId4" Type="http://schemas.openxmlformats.org/officeDocument/2006/relationships/image" Target="../media/image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jaycwolfe.com/2013/12/18/off-the-bookshelf-how-the-grinch-stole-christma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88489-text-symbol-question-drawing-mark-free-download-png-hq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creativecommons.org/licenses/by-nc/3.0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0F0A-3BC6-A4BF-0161-DCE0CBC0C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Theres No Place like home: Cultivating a comfortable Family Climate in the Workplace</a:t>
            </a:r>
            <a:br>
              <a:rPr lang="en-US" dirty="0"/>
            </a:br>
            <a:r>
              <a:rPr lang="en-US" sz="2000" b="1" dirty="0">
                <a:solidFill>
                  <a:schemeClr val="tx1"/>
                </a:solidFill>
              </a:rPr>
              <a:t>Presenter: Deborah Palicia, Ph.D., Registrar- Berkeley College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9882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1AD38-ECF1-D441-7D08-24021154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 dirty="0"/>
              <a:t>To Do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9F4C1E-28A0-4298-5AE8-AFA34474B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 your team and build around them.</a:t>
            </a:r>
          </a:p>
          <a:p>
            <a:r>
              <a:rPr lang="en-US" dirty="0"/>
              <a:t>Trust your team.</a:t>
            </a:r>
          </a:p>
          <a:p>
            <a:r>
              <a:rPr lang="en-US" dirty="0"/>
              <a:t>Be present and engage in meaningful dialogue.</a:t>
            </a:r>
          </a:p>
          <a:p>
            <a:r>
              <a:rPr lang="en-US" dirty="0"/>
              <a:t>Lead by example.</a:t>
            </a:r>
          </a:p>
          <a:p>
            <a:r>
              <a:rPr lang="en-US" dirty="0"/>
              <a:t>Appreciate them as human beings and not just employees.</a:t>
            </a:r>
          </a:p>
          <a:p>
            <a:r>
              <a:rPr lang="en-US" dirty="0"/>
              <a:t>Be honest, transparent and listen to ideas.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4DE2A-066D-FF3E-4306-E16A806A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94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942C-35B4-A8DF-6340-E20250E01D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1435608"/>
          </a:xfrm>
        </p:spPr>
        <p:txBody>
          <a:bodyPr/>
          <a:lstStyle/>
          <a:p>
            <a:r>
              <a:rPr lang="en-US" dirty="0"/>
              <a:t>Remember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244C8-5CBD-1D83-C8EE-BCD537AB4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36808"/>
            <a:ext cx="9144000" cy="3120992"/>
          </a:xfrm>
        </p:spPr>
        <p:txBody>
          <a:bodyPr>
            <a:normAutofit fontScale="77500" lnSpcReduction="20000"/>
          </a:bodyPr>
          <a:lstStyle/>
          <a:p>
            <a:r>
              <a:rPr lang="en-US" sz="3300" i="1" dirty="0"/>
              <a:t>Coming together is a beginning. Keeping together is progress. Working together is success.</a:t>
            </a:r>
          </a:p>
          <a:p>
            <a:endParaRPr lang="en-US" i="1" dirty="0"/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Henry Ford (American Industrialist and Business Magnate)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EA766-2ED5-AAC6-65A8-33CE2855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641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E464E-75F3-2346-9C1B-4D83FC0B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little and not so little things that matter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2400" dirty="0"/>
              <a:t>Real life actions on a budget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7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C6474-6EFE-C221-6F08-6BE17199F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0" y="548640"/>
            <a:ext cx="5486400" cy="886755"/>
          </a:xfrm>
        </p:spPr>
        <p:txBody>
          <a:bodyPr>
            <a:normAutofit/>
          </a:bodyPr>
          <a:lstStyle/>
          <a:p>
            <a:r>
              <a:rPr lang="en-US" dirty="0"/>
              <a:t>Photo Contest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B90B41-B33A-87C1-50ED-14E4360A7D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91250" y="1701210"/>
            <a:ext cx="5486400" cy="4608150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Select a topic</a:t>
            </a:r>
          </a:p>
          <a:p>
            <a:pPr algn="l"/>
            <a:r>
              <a:rPr lang="en-US" sz="4000" dirty="0"/>
              <a:t>Create slideshow</a:t>
            </a:r>
          </a:p>
          <a:p>
            <a:pPr algn="l"/>
            <a:r>
              <a:rPr lang="en-US" sz="4000" dirty="0"/>
              <a:t>Share with team</a:t>
            </a:r>
          </a:p>
          <a:p>
            <a:pPr algn="l"/>
            <a:r>
              <a:rPr lang="en-US" sz="4000" dirty="0"/>
              <a:t>Vote</a:t>
            </a:r>
          </a:p>
          <a:p>
            <a:pPr algn="l"/>
            <a:r>
              <a:rPr lang="en-US" sz="4000" dirty="0"/>
              <a:t>Win a prize</a:t>
            </a:r>
          </a:p>
          <a:p>
            <a:pPr algn="l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98175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7891B-0501-4B4F-0779-5C6A482CB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189782"/>
            <a:ext cx="5219086" cy="2768776"/>
          </a:xfrm>
        </p:spPr>
        <p:txBody>
          <a:bodyPr/>
          <a:lstStyle/>
          <a:p>
            <a:pPr algn="ctr"/>
            <a:r>
              <a:rPr lang="en-US" sz="6600" dirty="0"/>
              <a:t>Happy</a:t>
            </a:r>
            <a:br>
              <a:rPr lang="en-US" sz="6600" dirty="0"/>
            </a:br>
            <a:r>
              <a:rPr lang="en-US" sz="6600" dirty="0"/>
              <a:t>Birthday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AB849-47A0-E992-D9DD-D2D9F9C1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857F5-96C8-461D-A78C-38E92FE1C52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098" name="Picture 2" descr="Nothing Bundt Cakes — Power Brands Hospitality Group">
            <a:extLst>
              <a:ext uri="{FF2B5EF4-FFF2-40B4-BE49-F238E27FC236}">
                <a16:creationId xmlns:a16="http://schemas.microsoft.com/office/drawing/2014/main" id="{3AD74141-E46A-DFD1-9EE2-8BCD7D5997A1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2488318"/>
            <a:ext cx="4530725" cy="276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0787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E8ED-02CC-1FF1-4620-D90183711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  Break Time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2948C5-F4FB-E65A-F4D3-4B77D01FF3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3209" y="2112963"/>
            <a:ext cx="4843419" cy="3959225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FF2B17-1E77-5C92-3F0B-6CFF11C06F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403634" y="2112963"/>
            <a:ext cx="3571220" cy="39592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3ACFD-4A50-CE80-60A1-51C710F19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799FE9-1456-4B25-5A04-AF739C6D102A}"/>
              </a:ext>
            </a:extLst>
          </p:cNvPr>
          <p:cNvSpPr txBox="1"/>
          <p:nvPr/>
        </p:nvSpPr>
        <p:spPr>
          <a:xfrm>
            <a:off x="7403634" y="6072188"/>
            <a:ext cx="3571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mommysnippets.com/10-best-graduation-gift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381987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EE76-41E8-1545-B0AA-58C36FC7B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Events and excursions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E9FEC-F25E-F9AD-7E22-62FDFBC52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16</a:t>
            </a:fld>
            <a:endParaRPr lang="en-US" dirty="0"/>
          </a:p>
        </p:txBody>
      </p:sp>
      <p:pic>
        <p:nvPicPr>
          <p:cNvPr id="3074" name="Picture 2" descr="Groupon Logo, symbol, meaning, history, PNG, brand">
            <a:extLst>
              <a:ext uri="{FF2B5EF4-FFF2-40B4-BE49-F238E27FC236}">
                <a16:creationId xmlns:a16="http://schemas.microsoft.com/office/drawing/2014/main" id="{436B5B2A-23F7-D0E9-6DA7-7B952365DB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825750"/>
            <a:ext cx="8423910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34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F5FA91-D79A-FA14-19BB-8FD4D7FC6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     Escape Rooms</a:t>
            </a:r>
          </a:p>
        </p:txBody>
      </p:sp>
      <p:pic>
        <p:nvPicPr>
          <p:cNvPr id="9" name="Content Placeholder 8" descr="A group of people standing around a desk&#10;&#10;AI-generated content may be incorrect.">
            <a:extLst>
              <a:ext uri="{FF2B5EF4-FFF2-40B4-BE49-F238E27FC236}">
                <a16:creationId xmlns:a16="http://schemas.microsoft.com/office/drawing/2014/main" id="{C73B62D0-431E-79DE-6F56-911D4FD559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71600" y="2956984"/>
            <a:ext cx="4594860" cy="31051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C6667-87E7-7656-C972-46FE64CFA7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        Coastal Sports</a:t>
            </a:r>
          </a:p>
        </p:txBody>
      </p:sp>
      <p:pic>
        <p:nvPicPr>
          <p:cNvPr id="12" name="Content Placeholder 11" descr="A group of people jumping in the air&#10;&#10;AI-generated content may be incorrect.">
            <a:extLst>
              <a:ext uri="{FF2B5EF4-FFF2-40B4-BE49-F238E27FC236}">
                <a16:creationId xmlns:a16="http://schemas.microsoft.com/office/drawing/2014/main" id="{5E83DF60-7CDD-E005-8E69-6313002BAA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59137" y="3017838"/>
            <a:ext cx="4655451" cy="310515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60FA4-8252-AEFE-6280-56725FF2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410567-064D-21EE-4316-1CA53AFA6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  Team Building activities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01BFE-F9CD-416A-C622-646DAE609D71}"/>
              </a:ext>
            </a:extLst>
          </p:cNvPr>
          <p:cNvSpPr txBox="1"/>
          <p:nvPr/>
        </p:nvSpPr>
        <p:spPr>
          <a:xfrm>
            <a:off x="1371600" y="5356059"/>
            <a:ext cx="4594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licenciahistorica.com/2017/09/experiencia-escape-room-canal-historia-destripador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-sa/3.0/"/>
              </a:rPr>
              <a:t>CC BY-SA-NC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65596C-F748-80A1-E5FA-410FA3848D4A}"/>
              </a:ext>
            </a:extLst>
          </p:cNvPr>
          <p:cNvSpPr txBox="1"/>
          <p:nvPr/>
        </p:nvSpPr>
        <p:spPr>
          <a:xfrm>
            <a:off x="6859137" y="6122988"/>
            <a:ext cx="46554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flickr.com/photos/bogdanmorar/269686034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37160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D2F1E-4474-DEDC-C8C1-0812F54A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Create a Weekly </a:t>
            </a:r>
            <a:r>
              <a:rPr lang="en-US" dirty="0" err="1"/>
              <a:t>NewsLetter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Registrar Town Crier</a:t>
            </a:r>
          </a:p>
        </p:txBody>
      </p:sp>
      <p:pic>
        <p:nvPicPr>
          <p:cNvPr id="6" name="Content Placeholder 5" descr="A cartoon of a child holding a sign&#10;&#10;Description automatically generated">
            <a:extLst>
              <a:ext uri="{FF2B5EF4-FFF2-40B4-BE49-F238E27FC236}">
                <a16:creationId xmlns:a16="http://schemas.microsoft.com/office/drawing/2014/main" id="{FCB6803E-352D-4432-9C2C-22E6C04BFF74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886575" y="2281281"/>
            <a:ext cx="4530725" cy="31828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C3722-EDE1-8B84-367E-E06927584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857F5-96C8-461D-A78C-38E92FE1C52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229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F893-719D-E974-AFF7-E4185738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Taco Monday, Wednesday, Thursday or Friday; Never on a Tuesday</a:t>
            </a:r>
            <a:endParaRPr lang="en-US" sz="1050" dirty="0"/>
          </a:p>
        </p:txBody>
      </p:sp>
      <p:pic>
        <p:nvPicPr>
          <p:cNvPr id="6" name="Content Placeholder 5" descr="Vegan tacos">
            <a:extLst>
              <a:ext uri="{FF2B5EF4-FFF2-40B4-BE49-F238E27FC236}">
                <a16:creationId xmlns:a16="http://schemas.microsoft.com/office/drawing/2014/main" id="{B52929CF-69EC-0ABA-BC87-60BBB53C8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6415" y="2825750"/>
            <a:ext cx="4779169" cy="31861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27AC0A-F9F1-4B54-C4D9-53863B1F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8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918B7-E26E-546E-6F2D-266431F4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Welcome!</a:t>
            </a:r>
            <a:br>
              <a:rPr lang="en-US" dirty="0"/>
            </a:br>
            <a:r>
              <a:rPr lang="en-US" dirty="0"/>
              <a:t>How is everyone Feeling this This </a:t>
            </a:r>
            <a:r>
              <a:rPr lang="en-US" dirty="0" err="1"/>
              <a:t>MOrning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8AB283-B5E1-160E-C8C8-69A8323D8B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Let’s take a minute to really think about this question.  Let’s share a word or two that describes how you are feeling.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AD26B-4B75-D56C-5CFC-8968484E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7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84F2-6B20-48F6-E84F-6C75360A6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252728"/>
          </a:xfrm>
        </p:spPr>
        <p:txBody>
          <a:bodyPr>
            <a:normAutofit/>
          </a:bodyPr>
          <a:lstStyle/>
          <a:p>
            <a:r>
              <a:rPr lang="en-US" sz="4000" dirty="0"/>
              <a:t>Holiday Party Time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7C7BA-3951-A54E-8875-5C1E6E8DF908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3B9AC-5200-0F42-390C-77B0872F4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Send an Evite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D2986-ABF4-7E8A-5F0B-421C5B510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31E3223-C089-709F-91CA-46B3E907A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319" y="50164"/>
            <a:ext cx="5833242" cy="620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397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C444BA-9412-D5CD-DCCB-1110AEB92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Miracle on Bloomfield at Park Side      Social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3D850-E81C-A97B-887D-FB99B5084F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      The Grinch Grotto 2024</a:t>
            </a:r>
          </a:p>
        </p:txBody>
      </p:sp>
      <p:pic>
        <p:nvPicPr>
          <p:cNvPr id="9" name="Content Placeholder 8" descr="A cartoon of a grinch and a child&#10;&#10;AI-generated content may be incorrect.">
            <a:extLst>
              <a:ext uri="{FF2B5EF4-FFF2-40B4-BE49-F238E27FC236}">
                <a16:creationId xmlns:a16="http://schemas.microsoft.com/office/drawing/2014/main" id="{3C87A13B-80BF-15FA-0682-9A45845BD24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58112" y="3560763"/>
            <a:ext cx="2857500" cy="20193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81835-7CF0-4451-4359-562F7119F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4590DB-B786-781F-2CFD-139E6A1C9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/>
              <a:t> </a:t>
            </a:r>
            <a:r>
              <a:rPr lang="en-US" sz="4400" dirty="0"/>
              <a:t>Holiday Themed locations</a:t>
            </a:r>
          </a:p>
        </p:txBody>
      </p:sp>
      <p:pic>
        <p:nvPicPr>
          <p:cNvPr id="6146" name="Picture 2" descr="MIRACLE">
            <a:extLst>
              <a:ext uri="{FF2B5EF4-FFF2-40B4-BE49-F238E27FC236}">
                <a16:creationId xmlns:a16="http://schemas.microsoft.com/office/drawing/2014/main" id="{D8BDD981-347A-3861-610D-6149230D311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72771"/>
            <a:ext cx="4840288" cy="19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9ED260-FDBC-345F-3827-000A4BBB52BC}"/>
              </a:ext>
            </a:extLst>
          </p:cNvPr>
          <p:cNvSpPr txBox="1"/>
          <p:nvPr/>
        </p:nvSpPr>
        <p:spPr>
          <a:xfrm>
            <a:off x="7758112" y="5580063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jaycwolfe.com/2013/12/18/off-the-bookshelf-how-the-grinch-stole-christma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9755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B930C-AE53-672B-4691-0238C50E2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Honor Wall for those who patiently wait for our arrival home each day</a:t>
            </a:r>
          </a:p>
        </p:txBody>
      </p:sp>
      <p:pic>
        <p:nvPicPr>
          <p:cNvPr id="6" name="Content Placeholder 5" descr="A dog standing in front of a wooden fence&#10;&#10;Description automatically generated">
            <a:extLst>
              <a:ext uri="{FF2B5EF4-FFF2-40B4-BE49-F238E27FC236}">
                <a16:creationId xmlns:a16="http://schemas.microsoft.com/office/drawing/2014/main" id="{962C3961-B196-E6B6-2C02-32D3B7F8CA56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6886575" y="2173685"/>
            <a:ext cx="4530725" cy="339804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E4583-D947-551D-9355-53C25582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857F5-96C8-461D-A78C-38E92FE1C52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20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B7E99-B385-61AC-659E-7359B2F9C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a few minutes to share what you are doing to Create a thriving family atmosphere in Your Office</a:t>
            </a:r>
          </a:p>
        </p:txBody>
      </p:sp>
    </p:spTree>
    <p:extLst>
      <p:ext uri="{BB962C8B-B14F-4D97-AF65-F5344CB8AC3E}">
        <p14:creationId xmlns:p14="http://schemas.microsoft.com/office/powerpoint/2010/main" val="3431477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4B988-7876-8D59-3165-FD864F385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17271"/>
            <a:ext cx="9966960" cy="902970"/>
          </a:xfrm>
        </p:spPr>
        <p:txBody>
          <a:bodyPr/>
          <a:lstStyle/>
          <a:p>
            <a:r>
              <a:rPr lang="en-US" dirty="0"/>
              <a:t>           Remember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64221-06B8-E3A3-9B7D-57051327F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857500"/>
            <a:ext cx="9966961" cy="3232404"/>
          </a:xfrm>
        </p:spPr>
        <p:txBody>
          <a:bodyPr/>
          <a:lstStyle/>
          <a:p>
            <a:r>
              <a:rPr lang="en-US" sz="2400" i="1" dirty="0"/>
              <a:t>There’s no magic formula for great company culture. The key is just to treat your staff how you would like to be treated</a:t>
            </a:r>
            <a:r>
              <a:rPr lang="en-US" i="1" dirty="0"/>
              <a:t>.</a:t>
            </a:r>
          </a:p>
          <a:p>
            <a:endParaRPr lang="en-US" i="1" dirty="0"/>
          </a:p>
          <a:p>
            <a:r>
              <a:rPr lang="en-US" i="1" dirty="0"/>
              <a:t>       Richard Branson (British Business Magnate)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A6636A-49CE-E7BC-8508-6E110529A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23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15BF-F825-B9A2-41E7-5869BA043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        Q &amp; A Time</a:t>
            </a:r>
          </a:p>
        </p:txBody>
      </p:sp>
      <p:pic>
        <p:nvPicPr>
          <p:cNvPr id="6" name="Content Placeholder 5" descr="A group of colorful question marks&#10;&#10;AI-generated content may be incorrect.">
            <a:extLst>
              <a:ext uri="{FF2B5EF4-FFF2-40B4-BE49-F238E27FC236}">
                <a16:creationId xmlns:a16="http://schemas.microsoft.com/office/drawing/2014/main" id="{3529B59A-65FA-65DB-EAC8-33B7045BB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97280" y="2512194"/>
            <a:ext cx="10241279" cy="38536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31F3A9-2B60-1A5C-ED82-B0C3A6FA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FD9F11-3D2D-A1D2-0196-1B87241EBC0E}"/>
              </a:ext>
            </a:extLst>
          </p:cNvPr>
          <p:cNvSpPr txBox="1"/>
          <p:nvPr/>
        </p:nvSpPr>
        <p:spPr>
          <a:xfrm>
            <a:off x="1097280" y="6011863"/>
            <a:ext cx="102412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freepngimg.com/png/88489-text-symbol-question-drawing-mark-free-download-png-hq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98044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76E1-692F-E228-9E4C-C3ACEA5ED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881743"/>
            <a:ext cx="10241280" cy="5475513"/>
          </a:xfrm>
        </p:spPr>
        <p:txBody>
          <a:bodyPr/>
          <a:lstStyle/>
          <a:p>
            <a:r>
              <a:rPr lang="en-US" dirty="0"/>
              <a:t>Thank you for attending!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Please be sure to fill out the Session Feedback Form before your next session.</a:t>
            </a:r>
          </a:p>
        </p:txBody>
      </p:sp>
    </p:spTree>
    <p:extLst>
      <p:ext uri="{BB962C8B-B14F-4D97-AF65-F5344CB8AC3E}">
        <p14:creationId xmlns:p14="http://schemas.microsoft.com/office/powerpoint/2010/main" val="1112862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9C889-48B2-CED3-6B8B-A890B536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 Lucky Winner of the Amazon Gift Card is……</a:t>
            </a:r>
          </a:p>
        </p:txBody>
      </p:sp>
    </p:spTree>
    <p:extLst>
      <p:ext uri="{BB962C8B-B14F-4D97-AF65-F5344CB8AC3E}">
        <p14:creationId xmlns:p14="http://schemas.microsoft.com/office/powerpoint/2010/main" val="680566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6C86C-18B1-9DCD-7CED-E3932EBB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5548C-6AE1-979F-8462-BC4197999AA5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 in the chat or raise your hand.</a:t>
            </a:r>
          </a:p>
          <a:p>
            <a:r>
              <a:rPr lang="en-US" dirty="0"/>
              <a:t>Write 1or 2 interesting things about yourself on a piece of paper.</a:t>
            </a:r>
          </a:p>
          <a:p>
            <a:r>
              <a:rPr lang="en-US" dirty="0"/>
              <a:t>Find out as many things about other attendees in the allotted time.</a:t>
            </a:r>
          </a:p>
          <a:p>
            <a:r>
              <a:rPr lang="en-US" dirty="0"/>
              <a:t>Share what you discovered.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7126C-384F-56F2-D9A3-16840F27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857F5-96C8-461D-A78C-38E92FE1C52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23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66E0-8ABB-D814-C027-C50F66D3C6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Now</a:t>
            </a:r>
            <a:br>
              <a:rPr lang="en-US" dirty="0"/>
            </a:br>
            <a:r>
              <a:rPr lang="en-US" dirty="0"/>
              <a:t>How is everyone Feeling?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806F5-BFBD-8833-FE77-24FA105219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Do you feel different after the activity?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Let’s share a word or two that describes how you are feeling by typing in the Chat or raising your hand.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BCCEB-6881-BAB3-69FC-D1D5495E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1D89C-9618-B2EB-EB94-00E6CF5F7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of communication</a:t>
            </a:r>
          </a:p>
        </p:txBody>
      </p:sp>
      <p:pic>
        <p:nvPicPr>
          <p:cNvPr id="16" name="Picture Placeholder 15" descr="A crowd of people at a concert">
            <a:extLst>
              <a:ext uri="{FF2B5EF4-FFF2-40B4-BE49-F238E27FC236}">
                <a16:creationId xmlns:a16="http://schemas.microsoft.com/office/drawing/2014/main" id="{B738B3C8-2472-9D7C-05F3-E321DB50B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1283" r="31283"/>
          <a:stretch/>
        </p:blipFill>
        <p:spPr/>
      </p:pic>
    </p:spTree>
    <p:extLst>
      <p:ext uri="{BB962C8B-B14F-4D97-AF65-F5344CB8AC3E}">
        <p14:creationId xmlns:p14="http://schemas.microsoft.com/office/powerpoint/2010/main" val="2065141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DCF9-3E27-8BC7-724E-4DEB40B5F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335" y="786384"/>
            <a:ext cx="10241280" cy="1234440"/>
          </a:xfrm>
        </p:spPr>
        <p:txBody>
          <a:bodyPr/>
          <a:lstStyle/>
          <a:p>
            <a:pPr algn="ctr"/>
            <a:r>
              <a:rPr lang="en-US" dirty="0"/>
              <a:t>     Verbal and Non-verbal</a:t>
            </a:r>
          </a:p>
        </p:txBody>
      </p:sp>
      <p:pic>
        <p:nvPicPr>
          <p:cNvPr id="7" name="Content Placeholder 6" descr="People and speech bubbles">
            <a:extLst>
              <a:ext uri="{FF2B5EF4-FFF2-40B4-BE49-F238E27FC236}">
                <a16:creationId xmlns:a16="http://schemas.microsoft.com/office/drawing/2014/main" id="{50E03261-2B2B-144C-DA5D-85162A4161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5306" y="2112963"/>
            <a:ext cx="3959225" cy="3959225"/>
          </a:xfrm>
        </p:spPr>
      </p:pic>
      <p:pic>
        <p:nvPicPr>
          <p:cNvPr id="9" name="Content Placeholder 8" descr="Two people with speech bubbles">
            <a:extLst>
              <a:ext uri="{FF2B5EF4-FFF2-40B4-BE49-F238E27FC236}">
                <a16:creationId xmlns:a16="http://schemas.microsoft.com/office/drawing/2014/main" id="{727EC751-F676-8B2C-13A5-4B9C4DA63A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7127" y="2020824"/>
            <a:ext cx="2961173" cy="39592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D9274-C409-A26E-FB23-276C084C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15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9A058-CCFF-4991-01E9-66415649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Verbal and Non-verbal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6FDEB5-AE6E-FD06-3C81-74FFE9D06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7473" y="1892595"/>
            <a:ext cx="4935407" cy="4179021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en-US" altLang="en-US" sz="3600" dirty="0">
              <a:solidFill>
                <a:srgbClr val="001D35"/>
              </a:solidFill>
              <a:latin typeface="Google Sans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Facial Expressions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Gestures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Posture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Personal Space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Scents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3600" dirty="0">
                <a:solidFill>
                  <a:srgbClr val="001D35"/>
                </a:solidFill>
                <a:latin typeface="Google Sans"/>
              </a:rPr>
              <a:t>Touch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3600" dirty="0">
                <a:solidFill>
                  <a:srgbClr val="001D35"/>
                </a:solidFill>
                <a:latin typeface="Google Sans"/>
              </a:rPr>
              <a:t>Appearance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3600" dirty="0">
              <a:solidFill>
                <a:srgbClr val="001D35"/>
              </a:solidFill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Google Sans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46AD0-8D8D-D1A7-1F29-B30E0ADB1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C6D7B26C-147D-0AB1-E136-6700B86927CD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1371600" y="2085462"/>
            <a:ext cx="4201535" cy="37932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63480" rIns="0" bIns="12696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Talking in person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Talking on the phone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3600" dirty="0">
                <a:solidFill>
                  <a:srgbClr val="001D35"/>
                </a:solidFill>
                <a:latin typeface="Google Sans"/>
              </a:rPr>
              <a:t>Participating in Zoom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Google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Public speaking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rgbClr val="001D35"/>
                </a:solidFill>
                <a:effectLst/>
                <a:latin typeface="Google Sans"/>
              </a:rPr>
              <a:t>Asking questions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3600" dirty="0">
                <a:solidFill>
                  <a:srgbClr val="001D35"/>
                </a:solidFill>
                <a:latin typeface="Google Sans"/>
              </a:rPr>
              <a:t>Singing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1D35"/>
              </a:solidFill>
              <a:effectLst/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3788663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1AC71-CAE8-6FC4-E504-6C6A9F343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99" y="786384"/>
            <a:ext cx="10241280" cy="1234440"/>
          </a:xfrm>
        </p:spPr>
        <p:txBody>
          <a:bodyPr/>
          <a:lstStyle/>
          <a:p>
            <a:pPr algn="ctr"/>
            <a:r>
              <a:rPr lang="en-US" dirty="0"/>
              <a:t>The environment and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43164-375B-A2F0-C619-BE053A5BE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The environment can influence behavior and atmosphere.</a:t>
            </a:r>
          </a:p>
          <a:p>
            <a:r>
              <a:rPr lang="en-US" dirty="0"/>
              <a:t>Does it matter what and who are around you each day?</a:t>
            </a:r>
          </a:p>
          <a:p>
            <a:r>
              <a:rPr lang="en-US" dirty="0"/>
              <a:t>Do positive and happy situations/people make you feel better?</a:t>
            </a:r>
          </a:p>
          <a:p>
            <a:r>
              <a:rPr lang="en-US" dirty="0"/>
              <a:t>Does the same old day-in-and-day-out make you feel comfortable?</a:t>
            </a:r>
          </a:p>
          <a:p>
            <a:r>
              <a:rPr lang="en-US" dirty="0"/>
              <a:t>Does working remotely make you feel isolated, less connected and  sad?</a:t>
            </a:r>
          </a:p>
          <a:p>
            <a:r>
              <a:rPr lang="en-US" dirty="0"/>
              <a:t>Is change a negative or a positive experience for you?</a:t>
            </a:r>
          </a:p>
          <a:p>
            <a:r>
              <a:rPr lang="en-US" dirty="0"/>
              <a:t>Does  your persona change when your supervisor is around?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A0C3E-829A-56B7-9A51-51A8ED560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19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F794E-B3A8-0A91-57D4-51C23497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Comfortable </a:t>
            </a:r>
            <a:r>
              <a:rPr lang="en-US" sz="4400" dirty="0"/>
              <a:t>family climate</a:t>
            </a:r>
          </a:p>
        </p:txBody>
      </p:sp>
    </p:spTree>
    <p:extLst>
      <p:ext uri="{BB962C8B-B14F-4D97-AF65-F5344CB8AC3E}">
        <p14:creationId xmlns:p14="http://schemas.microsoft.com/office/powerpoint/2010/main" val="423309274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D389B5-45E8-4EA7-B5A7-604FF249CF7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CF92924-243E-4C73-8BD6-689D14A495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54F37A-6805-42D4-9FB4-3CFF01A7B9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d12d04-82c4-4117-92d9-b3a82ecad392}" enabled="1" method="Standard" siteId="{5e619586-9198-4f99-9d25-8634c3e88fc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{8F398208-85E4-4AD9-B003-34096E7BCA02}tf89309463_win32</Template>
  <TotalTime>11467</TotalTime>
  <Words>610</Words>
  <Application>Microsoft Office PowerPoint</Application>
  <PresentationFormat>Widescreen</PresentationFormat>
  <Paragraphs>109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Avenir Next LT Pro</vt:lpstr>
      <vt:lpstr>Avenir Next LT Pro Light</vt:lpstr>
      <vt:lpstr>Calibri</vt:lpstr>
      <vt:lpstr>Google Sans</vt:lpstr>
      <vt:lpstr>GradientRiseVTI</vt:lpstr>
      <vt:lpstr>Theres No Place like home: Cultivating a comfortable Family Climate in the Workplace Presenter: Deborah Palicia, Ph.D., Registrar- Berkeley College </vt:lpstr>
      <vt:lpstr>Welcome! How is everyone Feeling this This MOrning? </vt:lpstr>
      <vt:lpstr>Activity</vt:lpstr>
      <vt:lpstr>Now How is everyone Feeling? </vt:lpstr>
      <vt:lpstr>The power of communication</vt:lpstr>
      <vt:lpstr>     Verbal and Non-verbal</vt:lpstr>
      <vt:lpstr>   Verbal and Non-verbal</vt:lpstr>
      <vt:lpstr>The environment and atmosphere</vt:lpstr>
      <vt:lpstr>building a Comfortable family climate</vt:lpstr>
      <vt:lpstr>To Do List</vt:lpstr>
      <vt:lpstr>Remember </vt:lpstr>
      <vt:lpstr>The little and not so little things that matter    Real life actions on a budget</vt:lpstr>
      <vt:lpstr>Photo Contest</vt:lpstr>
      <vt:lpstr>Happy Birthday</vt:lpstr>
      <vt:lpstr>  Break Time</vt:lpstr>
      <vt:lpstr>Events and excursions</vt:lpstr>
      <vt:lpstr>  Team Building activities</vt:lpstr>
      <vt:lpstr>Create a Weekly NewsLetter  Registrar Town Crier</vt:lpstr>
      <vt:lpstr>Taco Monday, Wednesday, Thursday or Friday; Never on a Tuesday</vt:lpstr>
      <vt:lpstr>Holiday Party Time</vt:lpstr>
      <vt:lpstr> Holiday Themed locations</vt:lpstr>
      <vt:lpstr>Honor Wall for those who patiently wait for our arrival home each day</vt:lpstr>
      <vt:lpstr>Let’s take a few minutes to share what you are doing to Create a thriving family atmosphere in Your Office</vt:lpstr>
      <vt:lpstr>           Remember</vt:lpstr>
      <vt:lpstr>        Q &amp; A Time</vt:lpstr>
      <vt:lpstr>Thank you for attending!  Please be sure to fill out the Session Feedback Form before your next session.</vt:lpstr>
      <vt:lpstr>And the Lucky Winner of the Amazon Gift Card is……</vt:lpstr>
    </vt:vector>
  </TitlesOfParts>
  <Company>Berkeley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Deborah Palicia</dc:creator>
  <cp:lastModifiedBy>Deborah Palicia</cp:lastModifiedBy>
  <cp:revision>2</cp:revision>
  <dcterms:created xsi:type="dcterms:W3CDTF">2024-11-05T01:51:14Z</dcterms:created>
  <dcterms:modified xsi:type="dcterms:W3CDTF">2026-03-25T00:26:38Z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